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6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7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7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9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8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D5F-9FC3-4396-8753-2E6A647A4D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55DE-19EB-4FE0-8EF4-8D62EF45D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14: THỰC HÀNH:</a:t>
            </a:r>
            <a:b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TÍNH CHẤT HÓA HỌC CỦA BASE VÀ MUỐI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HUYEN\Desktop\BACKGROUND\pngtree-two-soaked-water-test-tubes-illustration-png-image_46874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0" b="90000" l="11500" r="91500">
                        <a14:foregroundMark x1="79000" y1="78250" x2="79000" y2="78250"/>
                        <a14:foregroundMark x1="24000" y1="17000" x2="24000" y2="17000"/>
                        <a14:foregroundMark x1="23583" y1="9000" x2="23583" y2="9000"/>
                        <a14:foregroundMark x1="30417" y1="17167" x2="30417" y2="17167"/>
                        <a14:foregroundMark x1="61000" y1="43833" x2="61000" y2="43833"/>
                        <a14:backgroundMark x1="61583" y1="44083" x2="61583" y2="44083"/>
                        <a14:backgroundMark x1="54917" y1="24500" x2="54917" y2="24500"/>
                        <a14:backgroundMark x1="38833" y1="25417" x2="38833" y2="25417"/>
                        <a14:backgroundMark x1="4833" y1="56167" x2="4833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9982"/>
            <a:ext cx="5050037" cy="397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UYEN\Desktop\BACKGROUND\pngtree-chemical-experiment-flask-illustration-png-image_4546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17" b="97000" l="4417" r="98167">
                        <a14:backgroundMark x1="1417" y1="26250" x2="1417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24715"/>
            <a:ext cx="433772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4" y="3243409"/>
            <a:ext cx="3717032" cy="37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-54633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8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052737"/>
                <a:ext cx="8712968" cy="3960440"/>
              </a:xfr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Copper (II) sulfate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CuSO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Sắt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(Iron)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Fe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Fe tan,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kim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đỏ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bám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đinh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sắt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 dung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dịch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nhạt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dần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Fe + CuSO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……….+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052737"/>
                <a:ext cx="8712968" cy="396044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9592" y="188640"/>
            <a:ext cx="611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3284984" cy="30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31324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4" y="1124744"/>
            <a:ext cx="8673984" cy="1324744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Barium chloride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Sodium sulfate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611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3717032" cy="41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3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676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https://www.youtube.com/watch?v=-OVRkNiSibw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238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3"/>
                <a:ext cx="8496944" cy="2736303"/>
              </a:xfr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Barium chloride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BaCl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Sodium sulfate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Na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marL="0" indent="0" algn="just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BaCl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Na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………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↓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…….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3"/>
                <a:ext cx="8496944" cy="2736303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3717032" cy="34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0"/>
            <a:ext cx="1080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68" y="1196753"/>
            <a:ext cx="8497004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Barium chloride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(BaCl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Sulfuric acid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60648"/>
            <a:ext cx="6113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3717032" cy="41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https://www.youtube.com/watch?v=A445QOia54U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85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9"/>
                <a:ext cx="8784976" cy="2880320"/>
              </a:xfr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5: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Barium chloride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(BaCl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Sulfuric acid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loãng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(H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3600" b="1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loãng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BaCl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H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………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↓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………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9"/>
                <a:ext cx="8784976" cy="2880320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3717032" cy="333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31324"/>
            <a:ext cx="792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1828800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Sodium hydroxide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Iron (III) chloride FeCl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3717032" cy="37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https://www.youtube.com/watch?v=mO5tRdBG0Z0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8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24745"/>
                <a:ext cx="8712968" cy="3024336"/>
              </a:xfr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Sodium hydroxide (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muối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Iron (III) chloride FeCl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pPr marL="0" indent="0" algn="just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tủa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nâu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đỏ</a:t>
                </a:r>
                <a:endParaRPr lang="en-US" sz="36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NaOH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FeCl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…….. +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……….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↓</m:t>
                    </m:r>
                  </m:oMath>
                </a14:m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24745"/>
                <a:ext cx="8712968" cy="3024336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43608" y="188640"/>
            <a:ext cx="605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79" y="3933056"/>
            <a:ext cx="3717032" cy="31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1324"/>
            <a:ext cx="648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2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2" cy="2016224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Copper (II) hydroxide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Hydrochloric acid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22" y="188640"/>
            <a:ext cx="6051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pic>
        <p:nvPicPr>
          <p:cNvPr id="7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79" y="3258616"/>
            <a:ext cx="3717032" cy="37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579296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https://www.youtube.com/watch?v=MxXL0woPuZo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9772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052736"/>
                <a:ext cx="8640960" cy="3024335"/>
              </a:xfr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Thí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2: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Copper (II) hydroxide Cu(OH)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Hydrochloric acid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endParaRPr lang="en-US" sz="3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latin typeface="Times New Roman" pitchFamily="18" charset="0"/>
                    <a:cs typeface="Times New Roman" pitchFamily="18" charset="0"/>
                  </a:rPr>
                  <a:t>tượng</a:t>
                </a: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rắn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màu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xanh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hòa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tan</a:t>
                </a:r>
              </a:p>
              <a:p>
                <a:pPr marL="0" indent="0" algn="just">
                  <a:buNone/>
                </a:pPr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PTHH: 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Cu(OH)</a:t>
                </a:r>
                <a:r>
                  <a:rPr lang="en-US" sz="36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HCl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solidFill>
                      <a:srgbClr val="0066FF"/>
                    </a:solidFill>
                    <a:latin typeface="Times New Roman" pitchFamily="18" charset="0"/>
                    <a:cs typeface="Times New Roman" pitchFamily="18" charset="0"/>
                  </a:rPr>
                  <a:t>………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+ …….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052736"/>
                <a:ext cx="8640960" cy="3024335"/>
              </a:xfr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04" y="3789040"/>
            <a:ext cx="3717032" cy="340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31324"/>
            <a:ext cx="1008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n w="9525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4400" dirty="0">
              <a:ln w="9525"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7"/>
            <a:ext cx="8640960" cy="2088232"/>
          </a:xfr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Copper (II) sulfate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(Iron)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I. TIẾN HÀNH THÍ NGHIỆM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C:\Users\HUYEN\Desktop\BACKGROUND\pngtree-gray-shelf-experiment-illustration-png-image_452219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6500" l="13000" r="90000">
                        <a14:foregroundMark x1="51500" y1="51417" x2="51500" y2="51417"/>
                        <a14:foregroundMark x1="23083" y1="23250" x2="23083" y2="23250"/>
                        <a14:foregroundMark x1="23583" y1="64083" x2="23583" y2="64083"/>
                        <a14:foregroundMark x1="39000" y1="91833" x2="39000" y2="91833"/>
                        <a14:backgroundMark x1="6583" y1="43250" x2="6583" y2="4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0254"/>
            <a:ext cx="3717032" cy="37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https://www.youtube.com/watch?v=hppoaLwn5x4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73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369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BÀI 14: THỰC HÀNH: TÍNH CHẤT HÓA HỌC CỦA BASE VÀ MUỐI</vt:lpstr>
      <vt:lpstr>I. TIẾN HÀNH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TIẾN HÀNH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14: THỰC HÀNH: TÍNH CHẤT HÓA HỌC CỦA BASE VÀ MUỐI</dc:title>
  <dc:creator>HUYEN</dc:creator>
  <cp:lastModifiedBy>acer</cp:lastModifiedBy>
  <cp:revision>4</cp:revision>
  <dcterms:created xsi:type="dcterms:W3CDTF">2021-11-04T02:02:26Z</dcterms:created>
  <dcterms:modified xsi:type="dcterms:W3CDTF">2021-11-06T14:54:07Z</dcterms:modified>
</cp:coreProperties>
</file>